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934221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дождь, временами сильный дождь, гроза, град, шквал, пыльная буря.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западный ночью 7-12, днем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18-20, днем 25-27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7838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34967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16064</TotalTime>
  <Words>551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4139</cp:revision>
  <cp:lastPrinted>2021-07-01T03:56:27Z</cp:lastPrinted>
  <dcterms:created xsi:type="dcterms:W3CDTF">2018-03-27T06:03:00Z</dcterms:created>
  <dcterms:modified xsi:type="dcterms:W3CDTF">2026-05-09T07:05:03Z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